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2" r:id="rId10"/>
    <p:sldId id="263" r:id="rId11"/>
    <p:sldId id="260" r:id="rId12"/>
    <p:sldId id="261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5BE-1C20-40D5-8AE6-F452CB78B3DE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3D81-B2A3-4CB7-AB91-089655CA85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77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5BE-1C20-40D5-8AE6-F452CB78B3DE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3D81-B2A3-4CB7-AB91-089655CA85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4950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5BE-1C20-40D5-8AE6-F452CB78B3DE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3D81-B2A3-4CB7-AB91-089655CA85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704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5BE-1C20-40D5-8AE6-F452CB78B3DE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3D81-B2A3-4CB7-AB91-089655CA85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1746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5BE-1C20-40D5-8AE6-F452CB78B3DE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3D81-B2A3-4CB7-AB91-089655CA85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624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5BE-1C20-40D5-8AE6-F452CB78B3DE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3D81-B2A3-4CB7-AB91-089655CA85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6656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5BE-1C20-40D5-8AE6-F452CB78B3DE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3D81-B2A3-4CB7-AB91-089655CA85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78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5BE-1C20-40D5-8AE6-F452CB78B3DE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3D81-B2A3-4CB7-AB91-089655CA85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683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5BE-1C20-40D5-8AE6-F452CB78B3DE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3D81-B2A3-4CB7-AB91-089655CA85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026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5BE-1C20-40D5-8AE6-F452CB78B3DE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3D81-B2A3-4CB7-AB91-089655CA85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657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95BE-1C20-40D5-8AE6-F452CB78B3DE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B3D81-B2A3-4CB7-AB91-089655CA85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13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D95BE-1C20-40D5-8AE6-F452CB78B3DE}" type="datetimeFigureOut">
              <a:rPr lang="nl-NL" smtClean="0"/>
              <a:t>25-10-2016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B3D81-B2A3-4CB7-AB91-089655CA85B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1829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376776"/>
            <a:ext cx="9144000" cy="945588"/>
          </a:xfrm>
        </p:spPr>
        <p:txBody>
          <a:bodyPr/>
          <a:lstStyle/>
          <a:p>
            <a:r>
              <a:rPr lang="nl-NL" b="1" dirty="0" smtClean="0"/>
              <a:t>Duurzaamheid</a:t>
            </a:r>
            <a:endParaRPr lang="nl-NL" b="1" dirty="0"/>
          </a:p>
        </p:txBody>
      </p:sp>
      <p:pic>
        <p:nvPicPr>
          <p:cNvPr id="1026" name="Picture 2" descr="Afbeeldingsresultaat voor biologisch fil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5727" y="1723022"/>
            <a:ext cx="7919281" cy="4446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293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Vandaag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Uitleg over komende twee lessen</a:t>
            </a:r>
          </a:p>
          <a:p>
            <a:r>
              <a:rPr lang="nl-NL" dirty="0" smtClean="0"/>
              <a:t>Uitleg over project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2216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Uitleg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Biologisch filter maken</a:t>
            </a:r>
          </a:p>
          <a:p>
            <a:r>
              <a:rPr lang="nl-NL" dirty="0" smtClean="0"/>
              <a:t>Biologisch filter testen</a:t>
            </a:r>
          </a:p>
          <a:p>
            <a:r>
              <a:rPr lang="nl-NL" dirty="0" smtClean="0"/>
              <a:t>Duurzame energie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7647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Het biologische filter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0" name="Picture 2" descr="Afbeeldingsresultaat voor biologisch filter sche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5"/>
            <a:ext cx="10002961" cy="4640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801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Zagen en kitten buitenframe</a:t>
            </a:r>
            <a:br>
              <a:rPr lang="nl-NL" b="1" dirty="0"/>
            </a:b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nl-NL" dirty="0" smtClean="0"/>
              <a:t>Teken </a:t>
            </a:r>
            <a:r>
              <a:rPr lang="nl-NL" dirty="0"/>
              <a:t>de lijnen op het plexiglas </a:t>
            </a:r>
            <a:r>
              <a:rPr lang="nl-NL" b="1" u="sng" dirty="0"/>
              <a:t>en laat dit controleren door de docent.</a:t>
            </a:r>
            <a:r>
              <a:rPr lang="nl-NL" dirty="0"/>
              <a:t> (voor maten zie </a:t>
            </a:r>
            <a:r>
              <a:rPr lang="nl-NL" dirty="0" smtClean="0"/>
              <a:t>tabel</a:t>
            </a:r>
            <a:r>
              <a:rPr lang="nl-NL" dirty="0"/>
              <a:t>).</a:t>
            </a:r>
          </a:p>
          <a:p>
            <a:pPr lvl="0"/>
            <a:r>
              <a:rPr lang="nl-NL" dirty="0"/>
              <a:t>Zaag de plexiglasplaten op maat</a:t>
            </a:r>
          </a:p>
          <a:p>
            <a:pPr lvl="0"/>
            <a:r>
              <a:rPr lang="nl-NL" dirty="0"/>
              <a:t>Begin bij de plaat die 11 cm hoog is</a:t>
            </a:r>
          </a:p>
          <a:p>
            <a:pPr lvl="0"/>
            <a:r>
              <a:rPr lang="nl-NL" dirty="0"/>
              <a:t>Zaag vervolgens ook de overige platen op maat.</a:t>
            </a:r>
          </a:p>
          <a:p>
            <a:pPr lvl="0"/>
            <a:r>
              <a:rPr lang="nl-NL" dirty="0"/>
              <a:t>Meet netjes!</a:t>
            </a:r>
          </a:p>
          <a:p>
            <a:pPr lvl="0"/>
            <a:r>
              <a:rPr lang="nl-NL" dirty="0"/>
              <a:t>Bedenk samen met je groepje waar je de instroom en uitstroom gaten wilt hebben</a:t>
            </a:r>
          </a:p>
          <a:p>
            <a:pPr lvl="0"/>
            <a:r>
              <a:rPr lang="nl-NL" dirty="0"/>
              <a:t>Teken de gaten af en boor deze</a:t>
            </a:r>
          </a:p>
          <a:p>
            <a:pPr lvl="0"/>
            <a:r>
              <a:rPr lang="nl-NL" dirty="0"/>
              <a:t>Knip vier hoekprofielen op 15 cm</a:t>
            </a:r>
          </a:p>
          <a:p>
            <a:pPr lvl="0"/>
            <a:r>
              <a:rPr lang="nl-NL" dirty="0"/>
              <a:t>Monteer met zijn tweeën het buitenste frame </a:t>
            </a:r>
          </a:p>
          <a:p>
            <a:pPr lvl="0"/>
            <a:r>
              <a:rPr lang="nl-NL" dirty="0"/>
              <a:t>Kit de onderzijde en kopse kanten steeds vast</a:t>
            </a:r>
          </a:p>
          <a:p>
            <a:pPr lvl="0"/>
            <a:r>
              <a:rPr lang="nl-NL" dirty="0"/>
              <a:t>Maak de hoekprofielen vast</a:t>
            </a:r>
          </a:p>
          <a:p>
            <a:r>
              <a:rPr lang="nl-NL" dirty="0"/>
              <a:t>Verstevig met tape</a:t>
            </a:r>
          </a:p>
        </p:txBody>
      </p:sp>
    </p:spTree>
    <p:extLst>
      <p:ext uri="{BB962C8B-B14F-4D97-AF65-F5344CB8AC3E}">
        <p14:creationId xmlns:p14="http://schemas.microsoft.com/office/powerpoint/2010/main" val="609640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Tussenschotjes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nl-NL" dirty="0"/>
              <a:t>Knip de u-profielen op 14 cm (8 stuks)</a:t>
            </a:r>
          </a:p>
          <a:p>
            <a:pPr lvl="0"/>
            <a:r>
              <a:rPr lang="nl-NL" dirty="0"/>
              <a:t>Wacht tot je de tussenschotjes hebt gekregen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van </a:t>
            </a:r>
            <a:r>
              <a:rPr lang="nl-NL" dirty="0"/>
              <a:t>de zaag-ploeg</a:t>
            </a:r>
          </a:p>
          <a:p>
            <a:pPr lvl="0"/>
            <a:r>
              <a:rPr lang="nl-NL" dirty="0"/>
              <a:t>Monteer de tussenschotjes</a:t>
            </a:r>
          </a:p>
          <a:p>
            <a:pPr lvl="0"/>
            <a:r>
              <a:rPr lang="nl-NL" dirty="0"/>
              <a:t>Let er op dat de rug van het u-profiel naar gelijk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is </a:t>
            </a:r>
            <a:r>
              <a:rPr lang="nl-NL" dirty="0"/>
              <a:t>met de zijkant van het plexiglas</a:t>
            </a:r>
          </a:p>
          <a:p>
            <a:pPr lvl="0"/>
            <a:r>
              <a:rPr lang="nl-NL" dirty="0"/>
              <a:t>Plaats de plexiglas om en om op 1 u-profiel met een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klein </a:t>
            </a:r>
            <a:r>
              <a:rPr lang="nl-NL" dirty="0"/>
              <a:t>beetje kit</a:t>
            </a:r>
          </a:p>
          <a:p>
            <a:pPr lvl="0"/>
            <a:r>
              <a:rPr lang="nl-NL" dirty="0"/>
              <a:t>Leg de tussenschotjes plat te drogen</a:t>
            </a:r>
          </a:p>
          <a:p>
            <a:r>
              <a:rPr lang="nl-NL" dirty="0"/>
              <a:t>Help de anderen met het frame in elkaar zetten.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8773" y="169816"/>
            <a:ext cx="2164552" cy="6402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160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Aandachtspunten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 je gaat zagen/boren de docent eerst laten nakijken</a:t>
            </a:r>
          </a:p>
          <a:p>
            <a:r>
              <a:rPr lang="nl-NL" dirty="0" smtClean="0"/>
              <a:t>De kit niet te dik er op smeren</a:t>
            </a:r>
          </a:p>
          <a:p>
            <a:r>
              <a:rPr lang="nl-NL" dirty="0" smtClean="0"/>
              <a:t>Bij het afvegen van de kit een wateroplossing met zeep gebruiken</a:t>
            </a:r>
          </a:p>
          <a:p>
            <a:endParaRPr lang="nl-NL" dirty="0"/>
          </a:p>
          <a:p>
            <a:r>
              <a:rPr lang="nl-NL" dirty="0" smtClean="0"/>
              <a:t>Lees de instructie goed door en verdeel binnen je groepje de werkzaamheden!</a:t>
            </a:r>
          </a:p>
          <a:p>
            <a:endParaRPr lang="nl-NL" dirty="0"/>
          </a:p>
          <a:p>
            <a:r>
              <a:rPr lang="nl-NL" smtClean="0"/>
              <a:t>SUCCES!</a:t>
            </a:r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6881" y="659900"/>
            <a:ext cx="2180272" cy="206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38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Afronding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ver ben je gekomen?</a:t>
            </a:r>
          </a:p>
          <a:p>
            <a:endParaRPr lang="nl-NL" dirty="0"/>
          </a:p>
          <a:p>
            <a:r>
              <a:rPr lang="nl-NL" dirty="0" smtClean="0"/>
              <a:t>Waar liep je tegen aan? (wat ging goed of minder goed)</a:t>
            </a:r>
          </a:p>
          <a:p>
            <a:endParaRPr lang="nl-NL" dirty="0"/>
          </a:p>
          <a:p>
            <a:r>
              <a:rPr lang="nl-NL" dirty="0" smtClean="0"/>
              <a:t>Huiswerk:</a:t>
            </a:r>
          </a:p>
          <a:p>
            <a:pPr lvl="1"/>
            <a:r>
              <a:rPr lang="nl-NL" dirty="0" smtClean="0"/>
              <a:t>Neem verschillende filtermaterialen van huis mee</a:t>
            </a:r>
          </a:p>
          <a:p>
            <a:pPr lvl="1"/>
            <a:r>
              <a:rPr lang="nl-NL" dirty="0" smtClean="0"/>
              <a:t>Deze mag je </a:t>
            </a:r>
            <a:r>
              <a:rPr lang="nl-NL" b="1" u="sng" dirty="0" smtClean="0"/>
              <a:t>niet</a:t>
            </a:r>
            <a:r>
              <a:rPr lang="nl-NL" dirty="0" smtClean="0"/>
              <a:t> kopen</a:t>
            </a:r>
          </a:p>
          <a:p>
            <a:pPr lvl="1"/>
            <a:r>
              <a:rPr lang="nl-NL" dirty="0" smtClean="0"/>
              <a:t>Mogen wel </a:t>
            </a:r>
            <a:r>
              <a:rPr lang="nl-NL" smtClean="0"/>
              <a:t>van buiten het huis komen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7609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c204fd9-28d1-4b23-87e5-4d5424a0d918">INTRA-349-792</_dlc_DocId>
    <_dlc_DocIdUrl xmlns="8c204fd9-28d1-4b23-87e5-4d5424a0d918">
      <Url>https://sp.aoc-oost.nl/sites/intranet/projecten/og_pr_gr/_layouts/DocIdRedir.aspx?ID=INTRA-349-792</Url>
      <Description>INTRA-349-792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Word" ma:contentTypeID="0x01010002056599A5274D4DB0A95C6092AD20F2" ma:contentTypeVersion="0" ma:contentTypeDescription="Een nieuw document maken." ma:contentTypeScope="" ma:versionID="2bcd11702fa70612a81384fbb11d9e17">
  <xsd:schema xmlns:xsd="http://www.w3.org/2001/XMLSchema" xmlns:xs="http://www.w3.org/2001/XMLSchema" xmlns:p="http://schemas.microsoft.com/office/2006/metadata/properties" xmlns:ns2="8c204fd9-28d1-4b23-87e5-4d5424a0d918" targetNamespace="http://schemas.microsoft.com/office/2006/metadata/properties" ma:root="true" ma:fieldsID="86ff3e34dab63b80914e023a716c6378" ns2:_="">
    <xsd:import namespace="8c204fd9-28d1-4b23-87e5-4d5424a0d91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204fd9-28d1-4b23-87e5-4d5424a0d91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46A555-507C-43CB-AD99-763A92F41BB1}">
  <ds:schemaRefs>
    <ds:schemaRef ds:uri="http://purl.org/dc/dcmitype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8c204fd9-28d1-4b23-87e5-4d5424a0d918"/>
  </ds:schemaRefs>
</ds:datastoreItem>
</file>

<file path=customXml/itemProps2.xml><?xml version="1.0" encoding="utf-8"?>
<ds:datastoreItem xmlns:ds="http://schemas.openxmlformats.org/officeDocument/2006/customXml" ds:itemID="{22D1AD10-D912-4C79-A299-943E0C6886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204fd9-28d1-4b23-87e5-4d5424a0d9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8C7346-E35F-40C4-B467-90DC0E8DE90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B8465970-17D5-4238-ACEA-AA7D29A400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224</Words>
  <Application>Microsoft Office PowerPoint</Application>
  <PresentationFormat>Breedbeeld</PresentationFormat>
  <Paragraphs>47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Duurzaamheid</vt:lpstr>
      <vt:lpstr>Vandaag</vt:lpstr>
      <vt:lpstr>Uitleg </vt:lpstr>
      <vt:lpstr>Het biologische filter </vt:lpstr>
      <vt:lpstr>Zagen en kitten buitenframe </vt:lpstr>
      <vt:lpstr>Tussenschotjes</vt:lpstr>
      <vt:lpstr>Aandachtspunten</vt:lpstr>
      <vt:lpstr>Afronding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Duurzaamheid</dc:title>
  <dc:creator>Robertjan Zomer</dc:creator>
  <cp:lastModifiedBy>Hans Mulder</cp:lastModifiedBy>
  <cp:revision>3</cp:revision>
  <dcterms:created xsi:type="dcterms:W3CDTF">2016-09-01T07:21:46Z</dcterms:created>
  <dcterms:modified xsi:type="dcterms:W3CDTF">2016-10-25T14:00:23Z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0x01010002056599A5274D4DB0A95C6092AD20F2</vt:lpwstr>
  </property>
  <property fmtid="{D5CDD505-2E9C-101B-9397-08002B2CF9AE}" pid="3" name="_dlc_DocIdItemGuid">
    <vt:lpwstr>bde44eda-e51b-4191-ae4b-ffb53b180f12</vt:lpwstr>
  </property>
</Properties>
</file>